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9"/>
  </p:handoutMasterIdLst>
  <p:sldIdLst>
    <p:sldId id="256" r:id="rId2"/>
    <p:sldId id="257" r:id="rId3"/>
    <p:sldId id="276" r:id="rId4"/>
    <p:sldId id="277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74" r:id="rId14"/>
    <p:sldId id="271" r:id="rId15"/>
    <p:sldId id="272" r:id="rId16"/>
    <p:sldId id="279" r:id="rId17"/>
    <p:sldId id="273" r:id="rId1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892E-9033-4C17-8E94-4E2869D91018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74C4-2CCA-4294-B0A9-BAB95EEC08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48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C92236-1762-4161-B1F7-BC59D8E87FC6}" type="datetimeFigureOut">
              <a:rPr lang="zh-TW" altLang="en-US" smtClean="0"/>
              <a:t>2017/4/12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A11390F-2C2C-41FC-B691-B32C9085F8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資源回收量申報管理系統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操作說明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755576" y="620688"/>
            <a:ext cx="4464496" cy="439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latinLnBrk="1">
              <a:lnSpc>
                <a:spcPts val="14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B050"/>
                </a:solidFill>
                <a:latin typeface="Calibri"/>
                <a:ea typeface="標楷體"/>
                <a:cs typeface="Times New Roman"/>
              </a:rPr>
              <a:t>新竹縣政府</a:t>
            </a:r>
            <a:r>
              <a:rPr lang="zh-TW" altLang="zh-TW" sz="2400" kern="100" dirty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環境保護</a:t>
            </a:r>
            <a:r>
              <a:rPr lang="zh-TW" altLang="zh-TW" sz="2400" kern="100" dirty="0" smtClean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局</a:t>
            </a:r>
            <a:endParaRPr lang="en-US" altLang="zh-TW" sz="2400" kern="100" dirty="0" smtClean="0">
              <a:solidFill>
                <a:srgbClr val="0070C0"/>
              </a:solidFill>
              <a:latin typeface="Calibri"/>
              <a:ea typeface="標楷體"/>
              <a:cs typeface="Times New Roman"/>
            </a:endParaRPr>
          </a:p>
          <a:p>
            <a:pPr marR="203200" latinLnBrk="1">
              <a:lnSpc>
                <a:spcPts val="1400"/>
              </a:lnSpc>
              <a:spcAft>
                <a:spcPts val="0"/>
              </a:spcAft>
            </a:pPr>
            <a:r>
              <a:rPr lang="en-US" altLang="zh-TW" sz="1000" kern="100" dirty="0" smtClean="0">
                <a:solidFill>
                  <a:srgbClr val="0070C0"/>
                </a:solidFill>
                <a:latin typeface="標楷體"/>
                <a:ea typeface="新細明體"/>
                <a:cs typeface="Times New Roman"/>
              </a:rPr>
              <a:t>Hsinchu </a:t>
            </a:r>
            <a:r>
              <a:rPr lang="en-US" altLang="zh-TW" sz="1000" kern="100" dirty="0">
                <a:solidFill>
                  <a:srgbClr val="0070C0"/>
                </a:solidFill>
                <a:latin typeface="標楷體"/>
                <a:ea typeface="新細明體"/>
                <a:cs typeface="Times New Roman"/>
              </a:rPr>
              <a:t>County Environmental Protection bureau</a:t>
            </a:r>
            <a:endParaRPr lang="zh-TW" altLang="zh-TW" sz="10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8" y="544868"/>
            <a:ext cx="510659" cy="515492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27997" y="5957590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b="1" dirty="0" smtClean="0">
                <a:ln w="3175">
                  <a:noFill/>
                  <a:prstDash val="solid"/>
                </a:ln>
                <a:solidFill>
                  <a:srgbClr val="0000CC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竫豐工程企業有限公司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99435" y="6337002"/>
            <a:ext cx="3221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TW" sz="1100" b="1" dirty="0" smtClean="0">
                <a:ln w="3175">
                  <a:noFill/>
                  <a:prstDash val="solid"/>
                </a:ln>
                <a:solidFill>
                  <a:srgbClr val="0000CC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Arial Unicode MS" panose="020B0604020202020204" pitchFamily="34" charset="-120"/>
              </a:rPr>
              <a:t>CHING FENG Engineering Enterprise CO.,LTD.</a:t>
            </a:r>
          </a:p>
        </p:txBody>
      </p:sp>
      <p:pic>
        <p:nvPicPr>
          <p:cNvPr id="9" name="Picture 9" descr="公司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97" y="5957590"/>
            <a:ext cx="696913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歷史資料及細項查詢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98"/>
            <a:ext cx="6912768" cy="5434687"/>
          </a:xfrm>
        </p:spPr>
      </p:pic>
      <p:sp>
        <p:nvSpPr>
          <p:cNvPr id="5" name="圓角矩形 4"/>
          <p:cNvSpPr/>
          <p:nvPr/>
        </p:nvSpPr>
        <p:spPr>
          <a:xfrm>
            <a:off x="216718" y="4437112"/>
            <a:ext cx="10081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endCxn id="11" idx="1"/>
          </p:cNvCxnSpPr>
          <p:nvPr/>
        </p:nvCxnSpPr>
        <p:spPr>
          <a:xfrm flipV="1">
            <a:off x="3707904" y="2476347"/>
            <a:ext cx="3168352" cy="1343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644008" y="3439068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選取欲查詢之月份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004048" y="3900733"/>
            <a:ext cx="380661" cy="307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08104" y="3799497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點選「匯出」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76256" y="2060848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選取欲查詢之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體系或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特定單位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572000" y="3717033"/>
            <a:ext cx="144016" cy="313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1979712" y="3819933"/>
            <a:ext cx="2520280" cy="1851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6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B1</a:t>
            </a:r>
            <a:r>
              <a:rPr lang="zh-TW" altLang="en-US" dirty="0" smtClean="0"/>
              <a:t>報表說明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6650581" cy="4968552"/>
          </a:xfrm>
        </p:spPr>
      </p:pic>
      <p:cxnSp>
        <p:nvCxnSpPr>
          <p:cNvPr id="5" name="直線接點 4"/>
          <p:cNvCxnSpPr/>
          <p:nvPr/>
        </p:nvCxnSpPr>
        <p:spPr>
          <a:xfrm>
            <a:off x="2411760" y="218033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2385120" y="4877869"/>
            <a:ext cx="139479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-110847" y="2001722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查詢之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月份為黃色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四大體系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小計為綠色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180" y="4867042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紅框內為各單位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細項資料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425282" y="3068960"/>
            <a:ext cx="562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差異量查詢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" y="1277694"/>
            <a:ext cx="7344816" cy="5580306"/>
          </a:xfrm>
        </p:spPr>
      </p:pic>
      <p:sp>
        <p:nvSpPr>
          <p:cNvPr id="6" name="圓角矩形 5"/>
          <p:cNvSpPr/>
          <p:nvPr/>
        </p:nvSpPr>
        <p:spPr>
          <a:xfrm>
            <a:off x="5390373" y="3063794"/>
            <a:ext cx="9818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918817" y="278731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點選報表統計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747160" y="3632607"/>
            <a:ext cx="1384985" cy="90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32145" y="344707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選取欲查詢之月份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988876" y="3722920"/>
            <a:ext cx="380661" cy="218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917249" y="39414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點選「匯出」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6444208" y="3024367"/>
            <a:ext cx="612068" cy="394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422189" y="3971980"/>
            <a:ext cx="1152128" cy="260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差異量查詢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496944" cy="2736304"/>
          </a:xfrm>
        </p:spPr>
      </p:pic>
      <p:cxnSp>
        <p:nvCxnSpPr>
          <p:cNvPr id="7" name="直線單箭頭接點 6"/>
          <p:cNvCxnSpPr/>
          <p:nvPr/>
        </p:nvCxnSpPr>
        <p:spPr>
          <a:xfrm>
            <a:off x="2411760" y="4833762"/>
            <a:ext cx="0" cy="3234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2195736" y="2924944"/>
            <a:ext cx="432048" cy="187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63688" y="515719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本月的量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932040" y="4816885"/>
            <a:ext cx="0" cy="3234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36348" y="51403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月的量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34609" y="2933423"/>
            <a:ext cx="341447" cy="187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未申報名單查詢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696744" cy="5314610"/>
          </a:xfrm>
        </p:spPr>
      </p:pic>
      <p:cxnSp>
        <p:nvCxnSpPr>
          <p:cNvPr id="5" name="直線單箭頭接點 4"/>
          <p:cNvCxnSpPr/>
          <p:nvPr/>
        </p:nvCxnSpPr>
        <p:spPr>
          <a:xfrm flipV="1">
            <a:off x="4860032" y="3598903"/>
            <a:ext cx="864095" cy="180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705534" y="34500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選取欲查詢之月份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203849" y="3911699"/>
            <a:ext cx="288032" cy="237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00981" y="378978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點選「匯出」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259632" y="4182789"/>
            <a:ext cx="936104" cy="237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3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未申報名單查詢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7" y="1916832"/>
            <a:ext cx="8813133" cy="4464496"/>
          </a:xfrm>
        </p:spPr>
      </p:pic>
      <p:sp>
        <p:nvSpPr>
          <p:cNvPr id="5" name="矩形 4"/>
          <p:cNvSpPr/>
          <p:nvPr/>
        </p:nvSpPr>
        <p:spPr>
          <a:xfrm>
            <a:off x="1403648" y="2996952"/>
            <a:ext cx="72008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04048" y="2996952"/>
            <a:ext cx="79208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2996952"/>
            <a:ext cx="57606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20272" y="2996952"/>
            <a:ext cx="187220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27391" y="6379273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備註：空白處因個資法不顯示</a:t>
            </a:r>
            <a:endParaRPr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聯繫窗口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3050" indent="-27305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環保局承辦人 呂怡欣 分機：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5904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10011263@hchg.gov.tw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3200" b="1" u="sng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資源回收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申報諮詢窗口：田照正 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分機：</a:t>
            </a:r>
            <a:r>
              <a:rPr lang="en-US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5916</a:t>
            </a: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劉筱葳 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分機：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5916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recyclereport@gmail.com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3200" b="1" u="sng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系統諮詢窗口：史孟加 分機：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5916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recyclereport@gmail.com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390F-2C2C-41FC-B691-B32C9085F8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4914900"/>
            <a:ext cx="2085975" cy="1943100"/>
          </a:xfrm>
        </p:spPr>
      </p:pic>
      <p:sp>
        <p:nvSpPr>
          <p:cNvPr id="5" name="矩形 4"/>
          <p:cNvSpPr/>
          <p:nvPr/>
        </p:nvSpPr>
        <p:spPr>
          <a:xfrm>
            <a:off x="755576" y="1556792"/>
            <a:ext cx="78021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  <a:p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zh-TW" alt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</a:t>
            </a:r>
            <a:r>
              <a:rPr lang="en-US" altLang="zh-TW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 listening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3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簡報大綱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556792"/>
            <a:ext cx="7149480" cy="50335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申報單位帳號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申請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系統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首頁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資料申報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資料量查詢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報表說明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歷史資料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差異量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未申報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名單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聯繫窗口</a:t>
            </a:r>
          </a:p>
        </p:txBody>
      </p:sp>
    </p:spTree>
    <p:extLst>
      <p:ext uri="{BB962C8B-B14F-4D97-AF65-F5344CB8AC3E}">
        <p14:creationId xmlns:p14="http://schemas.microsoft.com/office/powerpoint/2010/main" val="7061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zh-TW" altLang="en-US" dirty="0" smtClean="0"/>
              <a:t>系統首頁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4395" y="332656"/>
            <a:ext cx="651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申報系統網址：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http://www.hc-recycling.tw/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9"/>
            <a:ext cx="43924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70549" y="3687840"/>
            <a:ext cx="1210009" cy="3136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3" t="9333" r="25303" b="9000"/>
          <a:stretch/>
        </p:blipFill>
        <p:spPr>
          <a:xfrm>
            <a:off x="683568" y="3951129"/>
            <a:ext cx="1225867" cy="126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25" y="1317354"/>
            <a:ext cx="4490242" cy="35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851920" y="1556792"/>
            <a:ext cx="1296144" cy="129614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811101" y="4707212"/>
            <a:ext cx="4081379" cy="882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填寫基本資料完成申請</a:t>
            </a:r>
            <a:r>
              <a:rPr lang="zh-TW" altLang="en-US" dirty="0" smtClean="0">
                <a:solidFill>
                  <a:srgbClr val="002060"/>
                </a:solidFill>
              </a:rPr>
              <a:t>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</a:rPr>
              <a:t>→</a:t>
            </a:r>
            <a:r>
              <a:rPr lang="zh-TW" altLang="en-US" dirty="0" smtClean="0">
                <a:solidFill>
                  <a:srgbClr val="002060"/>
                </a:solidFill>
              </a:rPr>
              <a:t>通知</a:t>
            </a:r>
            <a:r>
              <a:rPr lang="zh-TW" altLang="en-US" dirty="0">
                <a:solidFill>
                  <a:srgbClr val="002060"/>
                </a:solidFill>
              </a:rPr>
              <a:t>帳號密碼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1640801" y="3682919"/>
            <a:ext cx="1080000" cy="3136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雲朵形圖說文字 10"/>
          <p:cNvSpPr/>
          <p:nvPr/>
        </p:nvSpPr>
        <p:spPr>
          <a:xfrm>
            <a:off x="1909435" y="5373216"/>
            <a:ext cx="2808312" cy="1152128"/>
          </a:xfrm>
          <a:prstGeom prst="cloudCallout">
            <a:avLst>
              <a:gd name="adj1" fmla="val -37113"/>
              <a:gd name="adj2" fmla="val -162371"/>
            </a:avLst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292719" y="5589240"/>
            <a:ext cx="20162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不清楚可參閱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操作說明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51520" y="1527532"/>
            <a:ext cx="576064" cy="439356"/>
            <a:chOff x="-1684229" y="1556792"/>
            <a:chExt cx="576064" cy="439356"/>
          </a:xfrm>
        </p:grpSpPr>
        <p:sp>
          <p:nvSpPr>
            <p:cNvPr id="14" name="橢圓 13"/>
            <p:cNvSpPr/>
            <p:nvPr/>
          </p:nvSpPr>
          <p:spPr>
            <a:xfrm>
              <a:off x="-1620688" y="1556792"/>
              <a:ext cx="432048" cy="432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-1684229" y="1564100"/>
              <a:ext cx="576064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141683" y="1985186"/>
            <a:ext cx="576064" cy="439356"/>
            <a:chOff x="-1684229" y="1556792"/>
            <a:chExt cx="576064" cy="439356"/>
          </a:xfrm>
        </p:grpSpPr>
        <p:sp>
          <p:nvSpPr>
            <p:cNvPr id="20" name="橢圓 19"/>
            <p:cNvSpPr/>
            <p:nvPr/>
          </p:nvSpPr>
          <p:spPr>
            <a:xfrm>
              <a:off x="-1620688" y="1556792"/>
              <a:ext cx="432048" cy="432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-1684229" y="1564100"/>
              <a:ext cx="576064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rgbClr val="002060"/>
                  </a:solidFill>
                </a:rPr>
                <a:t>2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7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67687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系統首頁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47714" y="33085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47714" y="36870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輸入密碼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5976" y="6453336"/>
            <a:ext cx="4762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備註：如需查詢帳號密碼請洽分機</a:t>
            </a:r>
            <a:r>
              <a:rPr lang="en-US" altLang="zh-TW" sz="1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5916</a:t>
            </a:r>
            <a:r>
              <a:rPr lang="zh-TW" altLang="en-US" sz="1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「史孟加</a:t>
            </a:r>
            <a:r>
              <a:rPr lang="en-US" altLang="zh-TW" sz="1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13" name="向右箭號 12"/>
          <p:cNvSpPr/>
          <p:nvPr/>
        </p:nvSpPr>
        <p:spPr>
          <a:xfrm flipH="1">
            <a:off x="5652120" y="3122133"/>
            <a:ext cx="2016224" cy="129614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29511" y="353719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開始申報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9993" y="332656"/>
            <a:ext cx="461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：每月月底前申報完成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4~10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號無法新增申報                   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9" y="4044599"/>
            <a:ext cx="4285286" cy="269798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9" y="1274793"/>
            <a:ext cx="4342204" cy="2769806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" y="1274793"/>
            <a:ext cx="4285286" cy="27037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資料申報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71265" y="2931470"/>
            <a:ext cx="648072" cy="161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19204" y="5649599"/>
            <a:ext cx="648072" cy="161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563991" y="3038905"/>
            <a:ext cx="648072" cy="161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172497" y="3849130"/>
            <a:ext cx="360040" cy="390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907704" y="254358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體系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58239" y="4009235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選取申報月份並「新增申報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98481" y="528028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選取單位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229035" y="3859600"/>
            <a:ext cx="0" cy="285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7236296" y="3038905"/>
            <a:ext cx="324036" cy="203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3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72" y="1200309"/>
            <a:ext cx="5867516" cy="56576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資料申報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70453" y="206084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自行申報會顯示姓名，清潔隊申報則不會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2490" y="278092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填寫回收商名稱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4061" y="308417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填寫回收商電話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53163" y="331500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確認申報月份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059832" y="3610980"/>
            <a:ext cx="165618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3203848" y="6341469"/>
            <a:ext cx="6396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797569" y="611063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上傳憑證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2970"/>
            <a:ext cx="7848872" cy="530308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資料確認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915816" y="5651764"/>
            <a:ext cx="511256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373235" y="6088855"/>
            <a:ext cx="360040" cy="33899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6561957" y="6453823"/>
            <a:ext cx="458315" cy="1435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004667" y="641407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此為自行申報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7767228" y="5170392"/>
            <a:ext cx="126014" cy="5628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129565" y="433939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資料如需異動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請按「編輯」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7641214" y="5857290"/>
            <a:ext cx="252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</a:t>
            </a:r>
            <a:r>
              <a:rPr lang="zh-TW" altLang="en-US" dirty="0" smtClean="0"/>
              <a:t>查詢及匯出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486755" cy="5589240"/>
          </a:xfrm>
        </p:spPr>
      </p:pic>
      <p:sp>
        <p:nvSpPr>
          <p:cNvPr id="5" name="圓角矩形 4"/>
          <p:cNvSpPr/>
          <p:nvPr/>
        </p:nvSpPr>
        <p:spPr>
          <a:xfrm>
            <a:off x="529153" y="5085184"/>
            <a:ext cx="129614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5131688" y="4242027"/>
            <a:ext cx="864096" cy="280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942195" y="392036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選取欲查詢之月份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455359" y="4507200"/>
            <a:ext cx="504056" cy="360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58378" y="445638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點選「匯出」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B3</a:t>
            </a:r>
            <a:r>
              <a:rPr lang="zh-TW" altLang="en-US" dirty="0" smtClean="0"/>
              <a:t>報表說明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79387"/>
            <a:ext cx="4680520" cy="27723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8309288" cy="231533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6308" y="2852936"/>
            <a:ext cx="4567700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7236296" y="5612533"/>
            <a:ext cx="310401" cy="2647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631527" y="1412776"/>
            <a:ext cx="44342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框內為查詢之月份資料總量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將其他鄉鎮資料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空白處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移除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檢查是否有未顯示之數字</a:t>
            </a:r>
            <a:r>
              <a:rPr lang="en-US" altLang="zh-TW" sz="1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確認無誤後用印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提交至資源回收承辦人員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曾湘芹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03-5519345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5916)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546697" y="5504521"/>
            <a:ext cx="104578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201164" y="580236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此為匯出報表之日期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0" y="3429000"/>
            <a:ext cx="61156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-94330" y="4763130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鄉鎮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05136" y="4335215"/>
            <a:ext cx="1" cy="376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15816" y="6396335"/>
            <a:ext cx="627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：如內容數字過長，表格內會顯示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#####</a:t>
            </a:r>
          </a:p>
        </p:txBody>
      </p:sp>
    </p:spTree>
    <p:extLst>
      <p:ext uri="{BB962C8B-B14F-4D97-AF65-F5344CB8AC3E}">
        <p14:creationId xmlns:p14="http://schemas.microsoft.com/office/powerpoint/2010/main" val="4227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648</TotalTime>
  <Words>441</Words>
  <Application>Microsoft Office PowerPoint</Application>
  <PresentationFormat>如螢幕大小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清晰度</vt:lpstr>
      <vt:lpstr>資源回收量申報管理系統</vt:lpstr>
      <vt:lpstr>簡報大綱</vt:lpstr>
      <vt:lpstr>系統首頁</vt:lpstr>
      <vt:lpstr>系統首頁</vt:lpstr>
      <vt:lpstr>資料申報</vt:lpstr>
      <vt:lpstr>資料申報</vt:lpstr>
      <vt:lpstr>資料確認</vt:lpstr>
      <vt:lpstr>資料查詢及匯出</vt:lpstr>
      <vt:lpstr>B3報表說明</vt:lpstr>
      <vt:lpstr>歷史資料及細項查詢</vt:lpstr>
      <vt:lpstr>B1報表說明</vt:lpstr>
      <vt:lpstr>差異量查詢</vt:lpstr>
      <vt:lpstr>差異量查詢</vt:lpstr>
      <vt:lpstr>未申報名單查詢</vt:lpstr>
      <vt:lpstr>未申報名單查詢</vt:lpstr>
      <vt:lpstr>聯繫窗口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資源回收量申報管理系統</dc:title>
  <dc:creator>竫豐-史孟加</dc:creator>
  <cp:lastModifiedBy>竫豐-史孟加</cp:lastModifiedBy>
  <cp:revision>40</cp:revision>
  <cp:lastPrinted>2015-07-08T08:05:02Z</cp:lastPrinted>
  <dcterms:created xsi:type="dcterms:W3CDTF">2015-07-08T01:53:03Z</dcterms:created>
  <dcterms:modified xsi:type="dcterms:W3CDTF">2017-04-12T06:54:51Z</dcterms:modified>
</cp:coreProperties>
</file>